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2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73" r:id="rId18"/>
    <p:sldId id="296" r:id="rId19"/>
    <p:sldId id="297" r:id="rId20"/>
    <p:sldId id="298" r:id="rId21"/>
    <p:sldId id="299" r:id="rId22"/>
    <p:sldId id="300" r:id="rId23"/>
    <p:sldId id="301" r:id="rId24"/>
    <p:sldId id="289" r:id="rId25"/>
    <p:sldId id="290" r:id="rId26"/>
    <p:sldId id="292" r:id="rId27"/>
    <p:sldId id="274" r:id="rId28"/>
    <p:sldId id="275" r:id="rId29"/>
    <p:sldId id="276" r:id="rId30"/>
    <p:sldId id="277" r:id="rId31"/>
    <p:sldId id="280" r:id="rId32"/>
    <p:sldId id="281" r:id="rId33"/>
    <p:sldId id="282" r:id="rId34"/>
    <p:sldId id="283" r:id="rId35"/>
    <p:sldId id="284" r:id="rId36"/>
    <p:sldId id="278" r:id="rId37"/>
    <p:sldId id="279" r:id="rId38"/>
    <p:sldId id="285" r:id="rId39"/>
    <p:sldId id="286" r:id="rId40"/>
    <p:sldId id="26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1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8154261" y="161086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8154261" y="161086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1341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30808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</a:t>
            </a:r>
          </a:p>
        </p:txBody>
      </p:sp>
    </p:spTree>
    <p:extLst>
      <p:ext uri="{BB962C8B-B14F-4D97-AF65-F5344CB8AC3E}">
        <p14:creationId xmlns:p14="http://schemas.microsoft.com/office/powerpoint/2010/main" val="950313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돌아 가려는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repository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재설정되고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해당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이후의 이력 사라짐 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해당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commit ID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의 상태로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working directory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Index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영역 모두 초기화 된다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해당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commit ID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의 상태로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working directory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는 변경되지 않고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Index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영역만 초기화 된다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해당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commit ID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의 상태로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working directory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Index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영역 모두 변경되지  않는다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02403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EB48-59B6-46C9-B473-AE3E2F4E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12" y="2812256"/>
            <a:ext cx="4524375" cy="1233487"/>
          </a:xfrm>
        </p:spPr>
        <p:txBody>
          <a:bodyPr/>
          <a:lstStyle/>
          <a:p>
            <a:r>
              <a:rPr lang="en-US" altLang="ko-KR" dirty="0">
                <a:solidFill>
                  <a:srgbClr val="F05334"/>
                </a:solidFill>
              </a:rPr>
              <a:t>Thank</a:t>
            </a:r>
            <a:r>
              <a:rPr lang="en-US" altLang="ko-KR" dirty="0"/>
              <a:t> you!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E0E12-4657-473C-BDC6-DF60E5A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0"/>
            <a:ext cx="2505075" cy="1457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F9B947-A01B-4902-90C4-0B963C6EE4C3}"/>
              </a:ext>
            </a:extLst>
          </p:cNvPr>
          <p:cNvSpPr txBox="1"/>
          <p:nvPr/>
        </p:nvSpPr>
        <p:spPr>
          <a:xfrm>
            <a:off x="1924050" y="952500"/>
            <a:ext cx="8343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자료 </a:t>
            </a:r>
            <a:r>
              <a:rPr lang="en-US" altLang="ko-KR" dirty="0"/>
              <a:t>(</a:t>
            </a:r>
            <a:r>
              <a:rPr lang="ko-KR" altLang="en-US" dirty="0"/>
              <a:t>출처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https://backlog.com/git-tutorial/kr/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https://git-scm.com/book/ko/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69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338</TotalTime>
  <Words>805</Words>
  <Application>Microsoft Office PowerPoint</Application>
  <PresentationFormat>와이드스크린</PresentationFormat>
  <Paragraphs>192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Commit &amp; Push(Eclipse)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6. Review</vt:lpstr>
      <vt:lpstr> Review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주민기</cp:lastModifiedBy>
  <cp:revision>48</cp:revision>
  <dcterms:created xsi:type="dcterms:W3CDTF">2021-04-12T13:20:01Z</dcterms:created>
  <dcterms:modified xsi:type="dcterms:W3CDTF">2021-04-17T13:20:28Z</dcterms:modified>
</cp:coreProperties>
</file>